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T Sans Narrow"/>
      <p:regular r:id="rId20"/>
      <p:bold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regular.fntdata"/><Relationship Id="rId22" Type="http://schemas.openxmlformats.org/officeDocument/2006/relationships/font" Target="fonts/OpenSans-regular.fntdata"/><Relationship Id="rId21" Type="http://schemas.openxmlformats.org/officeDocument/2006/relationships/font" Target="fonts/PTSansNarrow-bold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bcd47dcb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bcd47dcb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f3c6986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f3c6986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03b70c430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03b70c430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03b70c430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03b70c430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bcd47dcbe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bcd47dcbe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bcd47dcbe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bcd47dcbe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6c7bca33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6c7bca33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f2f4137a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f2f4137a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f2f4137a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f2f4137a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f2f4137a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f2f4137a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f2f4137a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f2f4137a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03b70c430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03b70c430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03b70c4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03b70c4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03b70c430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03b70c430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FRIDA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Android App Instrumentation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1004150" y="4158800"/>
            <a:ext cx="287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Team: Abdic Eldin, Rajic Djordje</a:t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/>
        </p:nvSpPr>
        <p:spPr>
          <a:xfrm>
            <a:off x="-68325" y="4835700"/>
            <a:ext cx="334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 Code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5"/>
            <a:ext cx="4744755" cy="36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450" y="701800"/>
            <a:ext cx="5600851" cy="41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-68325" y="4835700"/>
            <a:ext cx="334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 Monitor</a:t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266325"/>
            <a:ext cx="8520601" cy="3602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 txBox="1"/>
          <p:nvPr/>
        </p:nvSpPr>
        <p:spPr>
          <a:xfrm>
            <a:off x="-68325" y="4835700"/>
            <a:ext cx="334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 Fuzzing</a:t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266325"/>
            <a:ext cx="8520601" cy="3602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/>
        </p:nvSpPr>
        <p:spPr>
          <a:xfrm>
            <a:off x="-68325" y="4835700"/>
            <a:ext cx="334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 Fuzzing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59" l="0" r="0" t="69"/>
          <a:stretch/>
        </p:blipFill>
        <p:spPr>
          <a:xfrm>
            <a:off x="4899751" y="1072372"/>
            <a:ext cx="1780252" cy="365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 rotWithShape="1">
          <a:blip r:embed="rId4">
            <a:alphaModFix/>
          </a:blip>
          <a:srcRect b="59" l="0" r="0" t="69"/>
          <a:stretch/>
        </p:blipFill>
        <p:spPr>
          <a:xfrm>
            <a:off x="2458775" y="1072400"/>
            <a:ext cx="1780252" cy="3659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Thank you for your attention !</a:t>
            </a:r>
            <a:endParaRPr b="1" sz="3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 txBox="1"/>
          <p:nvPr/>
        </p:nvSpPr>
        <p:spPr>
          <a:xfrm>
            <a:off x="-68325" y="4835700"/>
            <a:ext cx="334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4669200" cy="24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instrumentation toolkit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Great for: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reverse engineering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researching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Highly scriptable and portable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in black-box environments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-68325" y="4835700"/>
            <a:ext cx="334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Frida?</a:t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900" y="882738"/>
            <a:ext cx="3686275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4980825" y="4469025"/>
            <a:ext cx="368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Taken from: https://twitter.com/fridadotre?lang=en</a:t>
            </a:r>
            <a:endParaRPr i="1" sz="9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261725" y="920400"/>
            <a:ext cx="4471800" cy="20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familiar with Frida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Explore analysis capabilities of Frida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Write scripts</a:t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-68325" y="4835700"/>
            <a:ext cx="334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</a:t>
            </a:r>
            <a:endParaRPr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249125" y="1701200"/>
            <a:ext cx="4497000" cy="3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familiar with Frida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Explore analysis capabilities of Frida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Write scripts</a:t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4648650" y="2188800"/>
            <a:ext cx="4443600" cy="24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wanted to: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Write scripts under one framework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 modularity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Utilise Python bindings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frida-utils - </a:t>
            </a:r>
            <a:r>
              <a:rPr lang="en" sz="1400"/>
              <a:t>Python package for our scripts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/>
        </p:nvSpPr>
        <p:spPr>
          <a:xfrm>
            <a:off x="-68325" y="4835700"/>
            <a:ext cx="334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frida-enumerate</a:t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675" y="1068937"/>
            <a:ext cx="3837325" cy="15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63" y="2796700"/>
            <a:ext cx="7022951" cy="19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11700" y="754075"/>
            <a:ext cx="8520600" cy="17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Continuous monitoring using Interceptor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address accesses interception and function overloading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 libc for network traffic</a:t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-68325" y="4835700"/>
            <a:ext cx="334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rida-monitor (libc.so)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5" y="2049400"/>
            <a:ext cx="4261224" cy="29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3725" y="2055625"/>
            <a:ext cx="4637875" cy="28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11700" y="754075"/>
            <a:ext cx="8520600" cy="120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Highlight Java crypto.Cipher calls</a:t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-68325" y="4835700"/>
            <a:ext cx="334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frida-monitor (javax.crypto.Cipher)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75" y="1529550"/>
            <a:ext cx="4420926" cy="327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3700" y="2889350"/>
            <a:ext cx="4593677" cy="19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8300" y="35175"/>
            <a:ext cx="1711174" cy="2774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Analyse BLE applications and BLE devices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Check scan data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Enumerate device - get complete GATT profile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Monitor the communication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Fuzz application and possibly BLE device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WHY?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Cheap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Fast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Does not need additional HW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Flexible</a:t>
            </a: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-68325" y="4835700"/>
            <a:ext cx="334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 Tool</a:t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000" y="1620225"/>
            <a:ext cx="5358600" cy="27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-68325" y="4835700"/>
            <a:ext cx="334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 Scan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266325"/>
            <a:ext cx="8520601" cy="3602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 txBox="1"/>
          <p:nvPr/>
        </p:nvSpPr>
        <p:spPr>
          <a:xfrm>
            <a:off x="-68325" y="4835700"/>
            <a:ext cx="334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 Enumerate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5"/>
            <a:ext cx="8520601" cy="3602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